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8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715016"/>
            <a:ext cx="6400800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Лоскутова Лариса Ивановна, учитель географии, МБОУ «СОШ №7»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42852"/>
            <a:ext cx="7039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Муниципальное   бюджетное   общеобразовательное   учреждение 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«Средняя   общеобразовательная   школа №7»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Рузаевского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муниципального района </a:t>
            </a:r>
            <a:r>
              <a:rPr lang="ru-RU" sz="1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Республики Мордовия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8072494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ЭКСПЕРИМЕНТ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НА УРОКАХ ГЕОГРАФИИ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93236" t="82500" r="564"/>
          <a:stretch>
            <a:fillRect/>
          </a:stretch>
        </p:blipFill>
        <p:spPr bwMode="auto">
          <a:xfrm>
            <a:off x="142844" y="5857892"/>
            <a:ext cx="178595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7500"/>
          <a:stretch>
            <a:fillRect/>
          </a:stretch>
        </p:blipFill>
        <p:spPr bwMode="auto">
          <a:xfrm>
            <a:off x="0" y="0"/>
            <a:ext cx="9144000" cy="12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4" y="1857364"/>
            <a:ext cx="8786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То, что я услышал, я забыл.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То, что я увидел, я помню.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То, что я сделал, я знаю!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68126" r="13125"/>
          <a:stretch>
            <a:fillRect/>
          </a:stretch>
        </p:blipFill>
        <p:spPr bwMode="auto">
          <a:xfrm>
            <a:off x="7715240" y="0"/>
            <a:ext cx="1428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19" y="478018"/>
            <a:ext cx="734481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Одним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из важнейших показателей умственного развития учащихся является наличие у них пространственных представлений. Чтобы их сформировать нужно, исключить формальное отношение учащихся к процессу учения, сделать его наполненным личностным смыслом, необходимым и понятным. Существуют разные методы, позволяющие эффективно осуществлять подобную работу на уроках географии.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Среди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них - наглядные методы, с помощью которых можно осуществлять работу по формированию пространственных географических представлений. Весьма интересным и перспективным является метод использования демонстрационных экспериментов. Данный метод активно используется в процессе преподавания многих школьных предметов: это физика, химия, биология, а вот в процессе преподавания географии этот метод является незаслуженно мало востребованным. А ведь само содержание предмета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даѐт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возможность учителю соединить теорию и практику, что позволяет не только обеспечить выполнение главного требования, предъявляемого современностью - сделать процесс обучения географии максимально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практикоориентированным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но и обеспечивает эффективную работу по достижению запланированного образовательного эффекта – формирование у учащихся пространственных географических представлений. 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68126" r="13125"/>
          <a:stretch>
            <a:fillRect/>
          </a:stretch>
        </p:blipFill>
        <p:spPr bwMode="auto">
          <a:xfrm>
            <a:off x="7715240" y="0"/>
            <a:ext cx="1428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7344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	Демонстрационный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эксперимент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даѐт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возможность каждому ученику на уроке поучаствовать в процессе получения знаний практическим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путѐм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Для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проведения экспериментов на уроках географии не требуется сложного оборудования, специальной подготовки учащихся и большого времени. А для пространственных представлений изучаемого материала учащимися они просто незаменимы. Более того, использование органично вписанного в образовательный процесс эксперимента позволяет сделать урок не только интересным  и познавательным, но и запоминающимся.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Эксперименты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можно использовать на любом этапе урока и при проведении уроков разного типа: при изучении нового материала, при отработке практических умений, закреплении изученного материала, проведении проверочных работ. Тем более подобного рода деятельность может стать  частью комбинированного урока. Чаще всего в процессе изучения географии демонстрационный эксперимент применяется как источник знаний, наглядная иллюстрация к изучению научно-теоретических положений, опора для выявления признаков, свойств  предметов и явлений. Проводить эксперимент может не только учитель, но и сами дети. На один урок они могут стать лаборантами, помощниками. В каждом классе свои лаборанты. Вот и сегодня у нас помощники из 5 класса. Они покажут эксперименты из разных тем, которые мы показываем в течение года.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7500"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87154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5- 6 классах есть большие возможности в проведении уроков экспериментов. Например, на изучение вод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мирового океана отводится  3 часа. Третий час провожу как урок практикум (эксперимент). Во время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урока мы высчитываем соленость, проводим эксперимент с солью и яйцом, изучаем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скорость нагрева соленой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и  пресной воды, вычисляем, сколько соли можно добыть из морской воды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b="1" dirty="0" smtClean="0">
                <a:latin typeface="Georgia" pitchFamily="18" charset="0"/>
              </a:rPr>
              <a:t>При изучении темы «План и карта», используя текст сказки «Гуси - лебеди», строим план  сказочной  местности. Затем идет обсуждение данных работ.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Лариса\Desktop\Галерея\фото\DSC03095.JPG"/>
          <p:cNvPicPr>
            <a:picLocks noChangeAspect="1" noChangeArrowheads="1"/>
          </p:cNvPicPr>
          <p:nvPr/>
        </p:nvPicPr>
        <p:blipFill>
          <a:blip r:embed="rId3" cstate="print"/>
          <a:srcRect t="5301" b="4509"/>
          <a:stretch>
            <a:fillRect/>
          </a:stretch>
        </p:blipFill>
        <p:spPr bwMode="auto">
          <a:xfrm>
            <a:off x="4786314" y="71414"/>
            <a:ext cx="4224469" cy="2857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000240"/>
            <a:ext cx="3942744" cy="295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7500"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87154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571612"/>
            <a:ext cx="86439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Использование на уроках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демонстрационных экспериментов и опытов позволяет реализовать еще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одну задачу образовательного процесса – формирование познавательного интереса, сделать уроки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более разнообразными и интересными, что тоже способствует  процессу  создания у учащихся ярких образов, и как следствие, способствует процессу формирования пространственных представлений об изучаемом материале у учащихся.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785794"/>
            <a:ext cx="70723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Знания в собственном смысле слова сообщить невозможно.</a:t>
            </a:r>
            <a:endParaRPr lang="ru-RU" sz="3600" b="1" dirty="0" smtClean="0"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Можно их человеку предложить, подсказать, но овладеть ими он должен путём собственной деятельности.</a:t>
            </a:r>
            <a:endParaRPr lang="ru-RU" sz="36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А. </a:t>
            </a:r>
            <a:r>
              <a:rPr lang="ru-RU" sz="3600" b="1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Дистервег</a:t>
            </a:r>
            <a:r>
              <a:rPr lang="ru-RU" sz="3600" b="1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7500"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87154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231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38</cp:revision>
  <dcterms:created xsi:type="dcterms:W3CDTF">2019-10-14T12:27:35Z</dcterms:created>
  <dcterms:modified xsi:type="dcterms:W3CDTF">2020-05-25T13:12:35Z</dcterms:modified>
</cp:coreProperties>
</file>